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30267275" cy="21396325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5169"/>
    <a:srgbClr val="F7934E"/>
    <a:srgbClr val="1A68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33" d="100"/>
          <a:sy n="33" d="100"/>
        </p:scale>
        <p:origin x="2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046" y="3501669"/>
            <a:ext cx="25727184" cy="7449091"/>
          </a:xfrm>
        </p:spPr>
        <p:txBody>
          <a:bodyPr anchor="b"/>
          <a:lstStyle>
            <a:lvl1pPr algn="ctr">
              <a:defRPr sz="1871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3410" y="11238025"/>
            <a:ext cx="22700456" cy="5165824"/>
          </a:xfrm>
        </p:spPr>
        <p:txBody>
          <a:bodyPr/>
          <a:lstStyle>
            <a:lvl1pPr marL="0" indent="0" algn="ctr">
              <a:buNone/>
              <a:defRPr sz="7488"/>
            </a:lvl1pPr>
            <a:lvl2pPr marL="1426418" indent="0" algn="ctr">
              <a:buNone/>
              <a:defRPr sz="6240"/>
            </a:lvl2pPr>
            <a:lvl3pPr marL="2852837" indent="0" algn="ctr">
              <a:buNone/>
              <a:defRPr sz="5616"/>
            </a:lvl3pPr>
            <a:lvl4pPr marL="4279255" indent="0" algn="ctr">
              <a:buNone/>
              <a:defRPr sz="4992"/>
            </a:lvl4pPr>
            <a:lvl5pPr marL="5705673" indent="0" algn="ctr">
              <a:buNone/>
              <a:defRPr sz="4992"/>
            </a:lvl5pPr>
            <a:lvl6pPr marL="7132091" indent="0" algn="ctr">
              <a:buNone/>
              <a:defRPr sz="4992"/>
            </a:lvl6pPr>
            <a:lvl7pPr marL="8558510" indent="0" algn="ctr">
              <a:buNone/>
              <a:defRPr sz="4992"/>
            </a:lvl7pPr>
            <a:lvl8pPr marL="9984928" indent="0" algn="ctr">
              <a:buNone/>
              <a:defRPr sz="4992"/>
            </a:lvl8pPr>
            <a:lvl9pPr marL="11411346" indent="0" algn="ctr">
              <a:buNone/>
              <a:defRPr sz="499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92E3D-C07D-4DB2-A979-C0EC682B8AAF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126E5-4BF8-43D1-A7EF-DDA795CCD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510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92E3D-C07D-4DB2-A979-C0EC682B8AAF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126E5-4BF8-43D1-A7EF-DDA795CCD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073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0020" y="1139156"/>
            <a:ext cx="6526381" cy="1813239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0877" y="1139156"/>
            <a:ext cx="19200803" cy="1813239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92E3D-C07D-4DB2-A979-C0EC682B8AAF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126E5-4BF8-43D1-A7EF-DDA795CCD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986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92E3D-C07D-4DB2-A979-C0EC682B8AAF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126E5-4BF8-43D1-A7EF-DDA795CCD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305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112" y="5334229"/>
            <a:ext cx="26105525" cy="8900275"/>
          </a:xfrm>
        </p:spPr>
        <p:txBody>
          <a:bodyPr anchor="b"/>
          <a:lstStyle>
            <a:lvl1pPr>
              <a:defRPr sz="1871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112" y="14318704"/>
            <a:ext cx="26105525" cy="4680445"/>
          </a:xfrm>
        </p:spPr>
        <p:txBody>
          <a:bodyPr/>
          <a:lstStyle>
            <a:lvl1pPr marL="0" indent="0">
              <a:buNone/>
              <a:defRPr sz="7488">
                <a:solidFill>
                  <a:schemeClr val="tx1"/>
                </a:solidFill>
              </a:defRPr>
            </a:lvl1pPr>
            <a:lvl2pPr marL="1426418" indent="0">
              <a:buNone/>
              <a:defRPr sz="6240">
                <a:solidFill>
                  <a:schemeClr val="tx1">
                    <a:tint val="75000"/>
                  </a:schemeClr>
                </a:solidFill>
              </a:defRPr>
            </a:lvl2pPr>
            <a:lvl3pPr marL="2852837" indent="0">
              <a:buNone/>
              <a:defRPr sz="5616">
                <a:solidFill>
                  <a:schemeClr val="tx1">
                    <a:tint val="75000"/>
                  </a:schemeClr>
                </a:solidFill>
              </a:defRPr>
            </a:lvl3pPr>
            <a:lvl4pPr marL="4279255" indent="0">
              <a:buNone/>
              <a:defRPr sz="4992">
                <a:solidFill>
                  <a:schemeClr val="tx1">
                    <a:tint val="75000"/>
                  </a:schemeClr>
                </a:solidFill>
              </a:defRPr>
            </a:lvl4pPr>
            <a:lvl5pPr marL="5705673" indent="0">
              <a:buNone/>
              <a:defRPr sz="4992">
                <a:solidFill>
                  <a:schemeClr val="tx1">
                    <a:tint val="75000"/>
                  </a:schemeClr>
                </a:solidFill>
              </a:defRPr>
            </a:lvl5pPr>
            <a:lvl6pPr marL="7132091" indent="0">
              <a:buNone/>
              <a:defRPr sz="4992">
                <a:solidFill>
                  <a:schemeClr val="tx1">
                    <a:tint val="75000"/>
                  </a:schemeClr>
                </a:solidFill>
              </a:defRPr>
            </a:lvl6pPr>
            <a:lvl7pPr marL="8558510" indent="0">
              <a:buNone/>
              <a:defRPr sz="4992">
                <a:solidFill>
                  <a:schemeClr val="tx1">
                    <a:tint val="75000"/>
                  </a:schemeClr>
                </a:solidFill>
              </a:defRPr>
            </a:lvl7pPr>
            <a:lvl8pPr marL="9984928" indent="0">
              <a:buNone/>
              <a:defRPr sz="4992">
                <a:solidFill>
                  <a:schemeClr val="tx1">
                    <a:tint val="75000"/>
                  </a:schemeClr>
                </a:solidFill>
              </a:defRPr>
            </a:lvl8pPr>
            <a:lvl9pPr marL="11411346" indent="0">
              <a:buNone/>
              <a:defRPr sz="499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92E3D-C07D-4DB2-A979-C0EC682B8AAF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126E5-4BF8-43D1-A7EF-DDA795CCD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538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0875" y="5695781"/>
            <a:ext cx="12863592" cy="13575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2808" y="5695781"/>
            <a:ext cx="12863592" cy="13575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92E3D-C07D-4DB2-A979-C0EC682B8AAF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126E5-4BF8-43D1-A7EF-DDA795CCD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614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4817" y="1139161"/>
            <a:ext cx="26105525" cy="413563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4821" y="5245073"/>
            <a:ext cx="12804474" cy="2570529"/>
          </a:xfrm>
        </p:spPr>
        <p:txBody>
          <a:bodyPr anchor="b"/>
          <a:lstStyle>
            <a:lvl1pPr marL="0" indent="0">
              <a:buNone/>
              <a:defRPr sz="7488" b="1"/>
            </a:lvl1pPr>
            <a:lvl2pPr marL="1426418" indent="0">
              <a:buNone/>
              <a:defRPr sz="6240" b="1"/>
            </a:lvl2pPr>
            <a:lvl3pPr marL="2852837" indent="0">
              <a:buNone/>
              <a:defRPr sz="5616" b="1"/>
            </a:lvl3pPr>
            <a:lvl4pPr marL="4279255" indent="0">
              <a:buNone/>
              <a:defRPr sz="4992" b="1"/>
            </a:lvl4pPr>
            <a:lvl5pPr marL="5705673" indent="0">
              <a:buNone/>
              <a:defRPr sz="4992" b="1"/>
            </a:lvl5pPr>
            <a:lvl6pPr marL="7132091" indent="0">
              <a:buNone/>
              <a:defRPr sz="4992" b="1"/>
            </a:lvl6pPr>
            <a:lvl7pPr marL="8558510" indent="0">
              <a:buNone/>
              <a:defRPr sz="4992" b="1"/>
            </a:lvl7pPr>
            <a:lvl8pPr marL="9984928" indent="0">
              <a:buNone/>
              <a:defRPr sz="4992" b="1"/>
            </a:lvl8pPr>
            <a:lvl9pPr marL="11411346" indent="0">
              <a:buNone/>
              <a:defRPr sz="499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4821" y="7815602"/>
            <a:ext cx="12804474" cy="114955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2810" y="5245073"/>
            <a:ext cx="12867534" cy="2570529"/>
          </a:xfrm>
        </p:spPr>
        <p:txBody>
          <a:bodyPr anchor="b"/>
          <a:lstStyle>
            <a:lvl1pPr marL="0" indent="0">
              <a:buNone/>
              <a:defRPr sz="7488" b="1"/>
            </a:lvl1pPr>
            <a:lvl2pPr marL="1426418" indent="0">
              <a:buNone/>
              <a:defRPr sz="6240" b="1"/>
            </a:lvl2pPr>
            <a:lvl3pPr marL="2852837" indent="0">
              <a:buNone/>
              <a:defRPr sz="5616" b="1"/>
            </a:lvl3pPr>
            <a:lvl4pPr marL="4279255" indent="0">
              <a:buNone/>
              <a:defRPr sz="4992" b="1"/>
            </a:lvl4pPr>
            <a:lvl5pPr marL="5705673" indent="0">
              <a:buNone/>
              <a:defRPr sz="4992" b="1"/>
            </a:lvl5pPr>
            <a:lvl6pPr marL="7132091" indent="0">
              <a:buNone/>
              <a:defRPr sz="4992" b="1"/>
            </a:lvl6pPr>
            <a:lvl7pPr marL="8558510" indent="0">
              <a:buNone/>
              <a:defRPr sz="4992" b="1"/>
            </a:lvl7pPr>
            <a:lvl8pPr marL="9984928" indent="0">
              <a:buNone/>
              <a:defRPr sz="4992" b="1"/>
            </a:lvl8pPr>
            <a:lvl9pPr marL="11411346" indent="0">
              <a:buNone/>
              <a:defRPr sz="499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2810" y="7815602"/>
            <a:ext cx="12867534" cy="114955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92E3D-C07D-4DB2-A979-C0EC682B8AAF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126E5-4BF8-43D1-A7EF-DDA795CCD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81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92E3D-C07D-4DB2-A979-C0EC682B8AAF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126E5-4BF8-43D1-A7EF-DDA795CCD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049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92E3D-C07D-4DB2-A979-C0EC682B8AAF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126E5-4BF8-43D1-A7EF-DDA795CCD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218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4817" y="1426422"/>
            <a:ext cx="9761984" cy="4992476"/>
          </a:xfrm>
        </p:spPr>
        <p:txBody>
          <a:bodyPr anchor="b"/>
          <a:lstStyle>
            <a:lvl1pPr>
              <a:defRPr sz="998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67534" y="3080679"/>
            <a:ext cx="15322808" cy="15205259"/>
          </a:xfrm>
        </p:spPr>
        <p:txBody>
          <a:bodyPr/>
          <a:lstStyle>
            <a:lvl1pPr>
              <a:defRPr sz="9984"/>
            </a:lvl1pPr>
            <a:lvl2pPr>
              <a:defRPr sz="8736"/>
            </a:lvl2pPr>
            <a:lvl3pPr>
              <a:defRPr sz="7488"/>
            </a:lvl3pPr>
            <a:lvl4pPr>
              <a:defRPr sz="6240"/>
            </a:lvl4pPr>
            <a:lvl5pPr>
              <a:defRPr sz="6240"/>
            </a:lvl5pPr>
            <a:lvl6pPr>
              <a:defRPr sz="6240"/>
            </a:lvl6pPr>
            <a:lvl7pPr>
              <a:defRPr sz="6240"/>
            </a:lvl7pPr>
            <a:lvl8pPr>
              <a:defRPr sz="6240"/>
            </a:lvl8pPr>
            <a:lvl9pPr>
              <a:defRPr sz="624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4817" y="6418897"/>
            <a:ext cx="9761984" cy="11891802"/>
          </a:xfrm>
        </p:spPr>
        <p:txBody>
          <a:bodyPr/>
          <a:lstStyle>
            <a:lvl1pPr marL="0" indent="0">
              <a:buNone/>
              <a:defRPr sz="4992"/>
            </a:lvl1pPr>
            <a:lvl2pPr marL="1426418" indent="0">
              <a:buNone/>
              <a:defRPr sz="4368"/>
            </a:lvl2pPr>
            <a:lvl3pPr marL="2852837" indent="0">
              <a:buNone/>
              <a:defRPr sz="3744"/>
            </a:lvl3pPr>
            <a:lvl4pPr marL="4279255" indent="0">
              <a:buNone/>
              <a:defRPr sz="3120"/>
            </a:lvl4pPr>
            <a:lvl5pPr marL="5705673" indent="0">
              <a:buNone/>
              <a:defRPr sz="3120"/>
            </a:lvl5pPr>
            <a:lvl6pPr marL="7132091" indent="0">
              <a:buNone/>
              <a:defRPr sz="3120"/>
            </a:lvl6pPr>
            <a:lvl7pPr marL="8558510" indent="0">
              <a:buNone/>
              <a:defRPr sz="3120"/>
            </a:lvl7pPr>
            <a:lvl8pPr marL="9984928" indent="0">
              <a:buNone/>
              <a:defRPr sz="3120"/>
            </a:lvl8pPr>
            <a:lvl9pPr marL="11411346" indent="0">
              <a:buNone/>
              <a:defRPr sz="312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92E3D-C07D-4DB2-A979-C0EC682B8AAF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126E5-4BF8-43D1-A7EF-DDA795CCD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463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4817" y="1426422"/>
            <a:ext cx="9761984" cy="4992476"/>
          </a:xfrm>
        </p:spPr>
        <p:txBody>
          <a:bodyPr anchor="b"/>
          <a:lstStyle>
            <a:lvl1pPr>
              <a:defRPr sz="998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67534" y="3080679"/>
            <a:ext cx="15322808" cy="15205259"/>
          </a:xfrm>
        </p:spPr>
        <p:txBody>
          <a:bodyPr anchor="t"/>
          <a:lstStyle>
            <a:lvl1pPr marL="0" indent="0">
              <a:buNone/>
              <a:defRPr sz="9984"/>
            </a:lvl1pPr>
            <a:lvl2pPr marL="1426418" indent="0">
              <a:buNone/>
              <a:defRPr sz="8736"/>
            </a:lvl2pPr>
            <a:lvl3pPr marL="2852837" indent="0">
              <a:buNone/>
              <a:defRPr sz="7488"/>
            </a:lvl3pPr>
            <a:lvl4pPr marL="4279255" indent="0">
              <a:buNone/>
              <a:defRPr sz="6240"/>
            </a:lvl4pPr>
            <a:lvl5pPr marL="5705673" indent="0">
              <a:buNone/>
              <a:defRPr sz="6240"/>
            </a:lvl5pPr>
            <a:lvl6pPr marL="7132091" indent="0">
              <a:buNone/>
              <a:defRPr sz="6240"/>
            </a:lvl6pPr>
            <a:lvl7pPr marL="8558510" indent="0">
              <a:buNone/>
              <a:defRPr sz="6240"/>
            </a:lvl7pPr>
            <a:lvl8pPr marL="9984928" indent="0">
              <a:buNone/>
              <a:defRPr sz="6240"/>
            </a:lvl8pPr>
            <a:lvl9pPr marL="11411346" indent="0">
              <a:buNone/>
              <a:defRPr sz="624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4817" y="6418897"/>
            <a:ext cx="9761984" cy="11891802"/>
          </a:xfrm>
        </p:spPr>
        <p:txBody>
          <a:bodyPr/>
          <a:lstStyle>
            <a:lvl1pPr marL="0" indent="0">
              <a:buNone/>
              <a:defRPr sz="4992"/>
            </a:lvl1pPr>
            <a:lvl2pPr marL="1426418" indent="0">
              <a:buNone/>
              <a:defRPr sz="4368"/>
            </a:lvl2pPr>
            <a:lvl3pPr marL="2852837" indent="0">
              <a:buNone/>
              <a:defRPr sz="3744"/>
            </a:lvl3pPr>
            <a:lvl4pPr marL="4279255" indent="0">
              <a:buNone/>
              <a:defRPr sz="3120"/>
            </a:lvl4pPr>
            <a:lvl5pPr marL="5705673" indent="0">
              <a:buNone/>
              <a:defRPr sz="3120"/>
            </a:lvl5pPr>
            <a:lvl6pPr marL="7132091" indent="0">
              <a:buNone/>
              <a:defRPr sz="3120"/>
            </a:lvl6pPr>
            <a:lvl7pPr marL="8558510" indent="0">
              <a:buNone/>
              <a:defRPr sz="3120"/>
            </a:lvl7pPr>
            <a:lvl8pPr marL="9984928" indent="0">
              <a:buNone/>
              <a:defRPr sz="3120"/>
            </a:lvl8pPr>
            <a:lvl9pPr marL="11411346" indent="0">
              <a:buNone/>
              <a:defRPr sz="312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92E3D-C07D-4DB2-A979-C0EC682B8AAF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126E5-4BF8-43D1-A7EF-DDA795CCD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741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0875" y="1139161"/>
            <a:ext cx="26105525" cy="41356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0875" y="5695781"/>
            <a:ext cx="26105525" cy="135757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0875" y="19831228"/>
            <a:ext cx="6810137" cy="11391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592E3D-C07D-4DB2-A979-C0EC682B8AAF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6035" y="19831228"/>
            <a:ext cx="10215205" cy="11391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76263" y="19831228"/>
            <a:ext cx="6810137" cy="11391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A126E5-4BF8-43D1-A7EF-DDA795CCD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670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852837" rtl="0" eaLnBrk="1" latinLnBrk="0" hangingPunct="1">
        <a:lnSpc>
          <a:spcPct val="90000"/>
        </a:lnSpc>
        <a:spcBef>
          <a:spcPct val="0"/>
        </a:spcBef>
        <a:buNone/>
        <a:defRPr sz="1372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13209" indent="-713209" algn="l" defTabSz="2852837" rtl="0" eaLnBrk="1" latinLnBrk="0" hangingPunct="1">
        <a:lnSpc>
          <a:spcPct val="90000"/>
        </a:lnSpc>
        <a:spcBef>
          <a:spcPts val="3120"/>
        </a:spcBef>
        <a:buFont typeface="Arial" panose="020B0604020202020204" pitchFamily="34" charset="0"/>
        <a:buChar char="•"/>
        <a:defRPr sz="8736" kern="1200">
          <a:solidFill>
            <a:schemeClr val="tx1"/>
          </a:solidFill>
          <a:latin typeface="+mn-lt"/>
          <a:ea typeface="+mn-ea"/>
          <a:cs typeface="+mn-cs"/>
        </a:defRPr>
      </a:lvl1pPr>
      <a:lvl2pPr marL="2139627" indent="-713209" algn="l" defTabSz="2852837" rtl="0" eaLnBrk="1" latinLnBrk="0" hangingPunct="1">
        <a:lnSpc>
          <a:spcPct val="90000"/>
        </a:lnSpc>
        <a:spcBef>
          <a:spcPts val="1560"/>
        </a:spcBef>
        <a:buFont typeface="Arial" panose="020B0604020202020204" pitchFamily="34" charset="0"/>
        <a:buChar char="•"/>
        <a:defRPr sz="7488" kern="1200">
          <a:solidFill>
            <a:schemeClr val="tx1"/>
          </a:solidFill>
          <a:latin typeface="+mn-lt"/>
          <a:ea typeface="+mn-ea"/>
          <a:cs typeface="+mn-cs"/>
        </a:defRPr>
      </a:lvl2pPr>
      <a:lvl3pPr marL="3566046" indent="-713209" algn="l" defTabSz="2852837" rtl="0" eaLnBrk="1" latinLnBrk="0" hangingPunct="1">
        <a:lnSpc>
          <a:spcPct val="90000"/>
        </a:lnSpc>
        <a:spcBef>
          <a:spcPts val="1560"/>
        </a:spcBef>
        <a:buFont typeface="Arial" panose="020B0604020202020204" pitchFamily="34" charset="0"/>
        <a:buChar char="•"/>
        <a:defRPr sz="6240" kern="1200">
          <a:solidFill>
            <a:schemeClr val="tx1"/>
          </a:solidFill>
          <a:latin typeface="+mn-lt"/>
          <a:ea typeface="+mn-ea"/>
          <a:cs typeface="+mn-cs"/>
        </a:defRPr>
      </a:lvl3pPr>
      <a:lvl4pPr marL="4992464" indent="-713209" algn="l" defTabSz="2852837" rtl="0" eaLnBrk="1" latinLnBrk="0" hangingPunct="1">
        <a:lnSpc>
          <a:spcPct val="90000"/>
        </a:lnSpc>
        <a:spcBef>
          <a:spcPts val="1560"/>
        </a:spcBef>
        <a:buFont typeface="Arial" panose="020B0604020202020204" pitchFamily="34" charset="0"/>
        <a:buChar char="•"/>
        <a:defRPr sz="5616" kern="1200">
          <a:solidFill>
            <a:schemeClr val="tx1"/>
          </a:solidFill>
          <a:latin typeface="+mn-lt"/>
          <a:ea typeface="+mn-ea"/>
          <a:cs typeface="+mn-cs"/>
        </a:defRPr>
      </a:lvl4pPr>
      <a:lvl5pPr marL="6418882" indent="-713209" algn="l" defTabSz="2852837" rtl="0" eaLnBrk="1" latinLnBrk="0" hangingPunct="1">
        <a:lnSpc>
          <a:spcPct val="90000"/>
        </a:lnSpc>
        <a:spcBef>
          <a:spcPts val="1560"/>
        </a:spcBef>
        <a:buFont typeface="Arial" panose="020B0604020202020204" pitchFamily="34" charset="0"/>
        <a:buChar char="•"/>
        <a:defRPr sz="5616" kern="1200">
          <a:solidFill>
            <a:schemeClr val="tx1"/>
          </a:solidFill>
          <a:latin typeface="+mn-lt"/>
          <a:ea typeface="+mn-ea"/>
          <a:cs typeface="+mn-cs"/>
        </a:defRPr>
      </a:lvl5pPr>
      <a:lvl6pPr marL="7845301" indent="-713209" algn="l" defTabSz="2852837" rtl="0" eaLnBrk="1" latinLnBrk="0" hangingPunct="1">
        <a:lnSpc>
          <a:spcPct val="90000"/>
        </a:lnSpc>
        <a:spcBef>
          <a:spcPts val="1560"/>
        </a:spcBef>
        <a:buFont typeface="Arial" panose="020B0604020202020204" pitchFamily="34" charset="0"/>
        <a:buChar char="•"/>
        <a:defRPr sz="5616" kern="1200">
          <a:solidFill>
            <a:schemeClr val="tx1"/>
          </a:solidFill>
          <a:latin typeface="+mn-lt"/>
          <a:ea typeface="+mn-ea"/>
          <a:cs typeface="+mn-cs"/>
        </a:defRPr>
      </a:lvl6pPr>
      <a:lvl7pPr marL="9271719" indent="-713209" algn="l" defTabSz="2852837" rtl="0" eaLnBrk="1" latinLnBrk="0" hangingPunct="1">
        <a:lnSpc>
          <a:spcPct val="90000"/>
        </a:lnSpc>
        <a:spcBef>
          <a:spcPts val="1560"/>
        </a:spcBef>
        <a:buFont typeface="Arial" panose="020B0604020202020204" pitchFamily="34" charset="0"/>
        <a:buChar char="•"/>
        <a:defRPr sz="5616" kern="1200">
          <a:solidFill>
            <a:schemeClr val="tx1"/>
          </a:solidFill>
          <a:latin typeface="+mn-lt"/>
          <a:ea typeface="+mn-ea"/>
          <a:cs typeface="+mn-cs"/>
        </a:defRPr>
      </a:lvl7pPr>
      <a:lvl8pPr marL="10698137" indent="-713209" algn="l" defTabSz="2852837" rtl="0" eaLnBrk="1" latinLnBrk="0" hangingPunct="1">
        <a:lnSpc>
          <a:spcPct val="90000"/>
        </a:lnSpc>
        <a:spcBef>
          <a:spcPts val="1560"/>
        </a:spcBef>
        <a:buFont typeface="Arial" panose="020B0604020202020204" pitchFamily="34" charset="0"/>
        <a:buChar char="•"/>
        <a:defRPr sz="5616" kern="1200">
          <a:solidFill>
            <a:schemeClr val="tx1"/>
          </a:solidFill>
          <a:latin typeface="+mn-lt"/>
          <a:ea typeface="+mn-ea"/>
          <a:cs typeface="+mn-cs"/>
        </a:defRPr>
      </a:lvl8pPr>
      <a:lvl9pPr marL="12124555" indent="-713209" algn="l" defTabSz="2852837" rtl="0" eaLnBrk="1" latinLnBrk="0" hangingPunct="1">
        <a:lnSpc>
          <a:spcPct val="90000"/>
        </a:lnSpc>
        <a:spcBef>
          <a:spcPts val="1560"/>
        </a:spcBef>
        <a:buFont typeface="Arial" panose="020B0604020202020204" pitchFamily="34" charset="0"/>
        <a:buChar char="•"/>
        <a:defRPr sz="56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52837" rtl="0" eaLnBrk="1" latinLnBrk="0" hangingPunct="1">
        <a:defRPr sz="5616" kern="1200">
          <a:solidFill>
            <a:schemeClr val="tx1"/>
          </a:solidFill>
          <a:latin typeface="+mn-lt"/>
          <a:ea typeface="+mn-ea"/>
          <a:cs typeface="+mn-cs"/>
        </a:defRPr>
      </a:lvl1pPr>
      <a:lvl2pPr marL="1426418" algn="l" defTabSz="2852837" rtl="0" eaLnBrk="1" latinLnBrk="0" hangingPunct="1">
        <a:defRPr sz="5616" kern="1200">
          <a:solidFill>
            <a:schemeClr val="tx1"/>
          </a:solidFill>
          <a:latin typeface="+mn-lt"/>
          <a:ea typeface="+mn-ea"/>
          <a:cs typeface="+mn-cs"/>
        </a:defRPr>
      </a:lvl2pPr>
      <a:lvl3pPr marL="2852837" algn="l" defTabSz="2852837" rtl="0" eaLnBrk="1" latinLnBrk="0" hangingPunct="1">
        <a:defRPr sz="5616" kern="1200">
          <a:solidFill>
            <a:schemeClr val="tx1"/>
          </a:solidFill>
          <a:latin typeface="+mn-lt"/>
          <a:ea typeface="+mn-ea"/>
          <a:cs typeface="+mn-cs"/>
        </a:defRPr>
      </a:lvl3pPr>
      <a:lvl4pPr marL="4279255" algn="l" defTabSz="2852837" rtl="0" eaLnBrk="1" latinLnBrk="0" hangingPunct="1">
        <a:defRPr sz="5616" kern="1200">
          <a:solidFill>
            <a:schemeClr val="tx1"/>
          </a:solidFill>
          <a:latin typeface="+mn-lt"/>
          <a:ea typeface="+mn-ea"/>
          <a:cs typeface="+mn-cs"/>
        </a:defRPr>
      </a:lvl4pPr>
      <a:lvl5pPr marL="5705673" algn="l" defTabSz="2852837" rtl="0" eaLnBrk="1" latinLnBrk="0" hangingPunct="1">
        <a:defRPr sz="5616" kern="1200">
          <a:solidFill>
            <a:schemeClr val="tx1"/>
          </a:solidFill>
          <a:latin typeface="+mn-lt"/>
          <a:ea typeface="+mn-ea"/>
          <a:cs typeface="+mn-cs"/>
        </a:defRPr>
      </a:lvl5pPr>
      <a:lvl6pPr marL="7132091" algn="l" defTabSz="2852837" rtl="0" eaLnBrk="1" latinLnBrk="0" hangingPunct="1">
        <a:defRPr sz="5616" kern="1200">
          <a:solidFill>
            <a:schemeClr val="tx1"/>
          </a:solidFill>
          <a:latin typeface="+mn-lt"/>
          <a:ea typeface="+mn-ea"/>
          <a:cs typeface="+mn-cs"/>
        </a:defRPr>
      </a:lvl6pPr>
      <a:lvl7pPr marL="8558510" algn="l" defTabSz="2852837" rtl="0" eaLnBrk="1" latinLnBrk="0" hangingPunct="1">
        <a:defRPr sz="5616" kern="1200">
          <a:solidFill>
            <a:schemeClr val="tx1"/>
          </a:solidFill>
          <a:latin typeface="+mn-lt"/>
          <a:ea typeface="+mn-ea"/>
          <a:cs typeface="+mn-cs"/>
        </a:defRPr>
      </a:lvl7pPr>
      <a:lvl8pPr marL="9984928" algn="l" defTabSz="2852837" rtl="0" eaLnBrk="1" latinLnBrk="0" hangingPunct="1">
        <a:defRPr sz="5616" kern="1200">
          <a:solidFill>
            <a:schemeClr val="tx1"/>
          </a:solidFill>
          <a:latin typeface="+mn-lt"/>
          <a:ea typeface="+mn-ea"/>
          <a:cs typeface="+mn-cs"/>
        </a:defRPr>
      </a:lvl8pPr>
      <a:lvl9pPr marL="11411346" algn="l" defTabSz="2852837" rtl="0" eaLnBrk="1" latinLnBrk="0" hangingPunct="1">
        <a:defRPr sz="56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A5C7ED12-82BC-492F-802D-BA1DD20782FC}"/>
              </a:ext>
            </a:extLst>
          </p:cNvPr>
          <p:cNvSpPr txBox="1"/>
          <p:nvPr/>
        </p:nvSpPr>
        <p:spPr>
          <a:xfrm>
            <a:off x="7896951" y="2621280"/>
            <a:ext cx="7016599" cy="17475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305D47D-3359-4284-86E3-D549EE9F2621}"/>
              </a:ext>
            </a:extLst>
          </p:cNvPr>
          <p:cNvSpPr txBox="1"/>
          <p:nvPr/>
        </p:nvSpPr>
        <p:spPr>
          <a:xfrm>
            <a:off x="22128480" y="2113280"/>
            <a:ext cx="6888480" cy="17475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4707635-175D-4D88-A109-466AB0A02AA1}"/>
              </a:ext>
            </a:extLst>
          </p:cNvPr>
          <p:cNvSpPr txBox="1"/>
          <p:nvPr/>
        </p:nvSpPr>
        <p:spPr>
          <a:xfrm>
            <a:off x="440176" y="2621280"/>
            <a:ext cx="7016599" cy="17475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US" sz="2400" dirty="0"/>
              <a:t>POSTER SHOULD INCLUDE: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Abstract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Introduction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Methods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Results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Conclusion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References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Other specifications: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Font Calibri or Times new roman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Size minimum 24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Introduction should include need for study and Objectives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The text boxes can be rearranged or formatted according to the data in the body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Figures and graphs should be of proportionate sizes</a:t>
            </a:r>
          </a:p>
          <a:p>
            <a:endParaRPr lang="en-US" sz="24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F8078C9-23FE-4B72-8743-A8C35F48C960}"/>
              </a:ext>
            </a:extLst>
          </p:cNvPr>
          <p:cNvSpPr txBox="1"/>
          <p:nvPr/>
        </p:nvSpPr>
        <p:spPr>
          <a:xfrm>
            <a:off x="15353726" y="2621280"/>
            <a:ext cx="7016599" cy="17475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066CA25-0869-487B-ABD4-988CDF17CFB5}"/>
              </a:ext>
            </a:extLst>
          </p:cNvPr>
          <p:cNvSpPr txBox="1"/>
          <p:nvPr/>
        </p:nvSpPr>
        <p:spPr>
          <a:xfrm>
            <a:off x="22810501" y="2621280"/>
            <a:ext cx="7016599" cy="17475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endParaRPr lang="en-US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7FD6BDE-1BA5-4BD4-8FF8-3D7AF75ADE6A}"/>
              </a:ext>
            </a:extLst>
          </p:cNvPr>
          <p:cNvSpPr txBox="1"/>
          <p:nvPr/>
        </p:nvSpPr>
        <p:spPr>
          <a:xfrm>
            <a:off x="5176824" y="640742"/>
            <a:ext cx="19588793" cy="184665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sz="3200" b="1" dirty="0"/>
              <a:t>PAPER TITLE – Size 32, Font Calibri, </a:t>
            </a:r>
            <a:r>
              <a:rPr lang="en-US" sz="3200" b="1" dirty="0" smtClean="0"/>
              <a:t>Caps, Bold</a:t>
            </a:r>
            <a:endParaRPr lang="en-US" sz="3200" b="1" dirty="0"/>
          </a:p>
          <a:p>
            <a:pPr algn="ctr"/>
            <a:r>
              <a:rPr lang="en-US" sz="3200" dirty="0"/>
              <a:t>AUTHOR NAME</a:t>
            </a:r>
          </a:p>
          <a:p>
            <a:pPr algn="ctr"/>
            <a:r>
              <a:rPr lang="en-US" sz="3200" b="1" dirty="0"/>
              <a:t>ORGANIZATION</a:t>
            </a:r>
          </a:p>
          <a:p>
            <a:pPr algn="ctr"/>
            <a:endParaRPr lang="en-US" dirty="0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3865DF02-75E4-4CCB-8433-578575B42E21}"/>
              </a:ext>
            </a:extLst>
          </p:cNvPr>
          <p:cNvGrpSpPr/>
          <p:nvPr/>
        </p:nvGrpSpPr>
        <p:grpSpPr>
          <a:xfrm>
            <a:off x="0" y="0"/>
            <a:ext cx="30267275" cy="21396325"/>
            <a:chOff x="0" y="0"/>
            <a:chExt cx="30267275" cy="21396325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366A19C5-728C-47BA-84DB-50A9F9221E6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20555360"/>
              <a:ext cx="6726380" cy="840965"/>
            </a:xfrm>
            <a:prstGeom prst="rect">
              <a:avLst/>
            </a:prstGeom>
          </p:spPr>
        </p:pic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4A6B1549-1EAE-4D1E-9A34-4B8EF9EC5D4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24173" t="103" r="22328" b="39400"/>
            <a:stretch/>
          </p:blipFill>
          <p:spPr>
            <a:xfrm>
              <a:off x="24765617" y="1074391"/>
              <a:ext cx="1614205" cy="1466908"/>
            </a:xfrm>
            <a:prstGeom prst="rect">
              <a:avLst/>
            </a:prstGeom>
          </p:spPr>
        </p:pic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86313D20-0E5E-4DAA-A184-523EB5834C6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3334852" y="0"/>
              <a:ext cx="6932423" cy="869805"/>
            </a:xfrm>
            <a:prstGeom prst="rect">
              <a:avLst/>
            </a:prstGeom>
          </p:spPr>
        </p:pic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25BA2055-1316-4787-A2C1-80F58D2C77D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/>
            <a:srcRect b="16632"/>
            <a:stretch/>
          </p:blipFill>
          <p:spPr>
            <a:xfrm>
              <a:off x="828753" y="966786"/>
              <a:ext cx="3307229" cy="1146494"/>
            </a:xfrm>
            <a:prstGeom prst="rect">
              <a:avLst/>
            </a:prstGeom>
          </p:spPr>
        </p:pic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346E3789-708B-4601-8319-13AB237A76A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t="56510"/>
            <a:stretch/>
          </p:blipFill>
          <p:spPr>
            <a:xfrm>
              <a:off x="26324705" y="1014862"/>
              <a:ext cx="3378610" cy="1180835"/>
            </a:xfrm>
            <a:prstGeom prst="rect">
              <a:avLst/>
            </a:prstGeom>
          </p:spPr>
        </p:pic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EA0E2C1E-9AC5-4364-B992-6ABDF15D9031}"/>
                </a:ext>
              </a:extLst>
            </p:cNvPr>
            <p:cNvSpPr txBox="1"/>
            <p:nvPr/>
          </p:nvSpPr>
          <p:spPr>
            <a:xfrm>
              <a:off x="7663692" y="0"/>
              <a:ext cx="14939890" cy="646331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pPr algn="ctr"/>
              <a:r>
                <a:rPr lang="en-US" sz="3600" b="1" dirty="0" smtClean="0">
                  <a:latin typeface="Century Gothic" panose="020B0502020202020204" pitchFamily="34" charset="0"/>
                  <a:cs typeface="Poppins Light" panose="00000400000000000000" pitchFamily="2" charset="0"/>
                </a:rPr>
                <a:t>NATIONAL </a:t>
              </a:r>
              <a:r>
                <a:rPr lang="en-US" sz="3600" b="1" dirty="0">
                  <a:latin typeface="Century Gothic" panose="020B0502020202020204" pitchFamily="34" charset="0"/>
                  <a:cs typeface="Poppins Light" panose="00000400000000000000" pitchFamily="2" charset="0"/>
                </a:rPr>
                <a:t>CONFERENCE ON ADVANCES IN CIVIL ENGINEERING</a:t>
              </a:r>
            </a:p>
          </p:txBody>
        </p:sp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C917AACA-16EF-40F9-B973-B4A9EA90C52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 flipH="1">
              <a:off x="0" y="0"/>
              <a:ext cx="6932423" cy="869805"/>
            </a:xfrm>
            <a:prstGeom prst="rect">
              <a:avLst/>
            </a:prstGeom>
          </p:spPr>
        </p:pic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id="{C2AEC2D3-0474-4E27-B573-61FB8DECB6D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flipH="1">
              <a:off x="23517871" y="20555360"/>
              <a:ext cx="6726380" cy="84096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351203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518</TotalTime>
  <Words>75</Words>
  <Application>Microsoft Office PowerPoint</Application>
  <PresentationFormat>Custom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Poppins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rahul j Antony anu</dc:creator>
  <cp:lastModifiedBy>Mrinal Raja</cp:lastModifiedBy>
  <cp:revision>8</cp:revision>
  <dcterms:created xsi:type="dcterms:W3CDTF">2020-04-20T18:38:45Z</dcterms:created>
  <dcterms:modified xsi:type="dcterms:W3CDTF">2020-04-21T04:32:06Z</dcterms:modified>
</cp:coreProperties>
</file>